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ACAB-AC5B-42CE-8624-651C03605E0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C0E3-A577-42E3-B577-1867259B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uxfon.com-21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1285860"/>
            <a:ext cx="7466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Экологические игры</a:t>
            </a:r>
            <a:endParaRPr lang="ru-RU" sz="5400" b="1" cap="none" spc="0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967335"/>
            <a:ext cx="832241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 Воспитатель   первой категории МБДОУ </a:t>
            </a:r>
            <a:r>
              <a:rPr lang="ru-RU" sz="2800" b="1" cap="all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Д.с №20  Боушева Наталья </a:t>
            </a:r>
            <a:r>
              <a:rPr lang="ru-RU" sz="2800" b="1" cap="all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альбионовна</a:t>
            </a:r>
            <a:r>
              <a:rPr lang="ru-RU" sz="2800" b="1" cap="all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2800" b="1" cap="all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209f285941157c7f6db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  <p:pic>
        <p:nvPicPr>
          <p:cNvPr id="5" name="Рисунок 4" descr="8314fab9651ab93f9f24728a9a0b7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450456" cy="1645752"/>
          </a:xfrm>
          <a:prstGeom prst="rect">
            <a:avLst/>
          </a:prstGeom>
        </p:spPr>
      </p:pic>
      <p:pic>
        <p:nvPicPr>
          <p:cNvPr id="6" name="Рисунок 5" descr="99701016_1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714620"/>
            <a:ext cx="1595432" cy="1595432"/>
          </a:xfrm>
          <a:prstGeom prst="rect">
            <a:avLst/>
          </a:prstGeom>
        </p:spPr>
      </p:pic>
      <p:pic>
        <p:nvPicPr>
          <p:cNvPr id="7" name="Рисунок 6" descr="black-and-white-sunflower-photography-yellow-sunflower-14012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357166"/>
            <a:ext cx="1663491" cy="1785926"/>
          </a:xfrm>
          <a:prstGeom prst="rect">
            <a:avLst/>
          </a:prstGeom>
        </p:spPr>
      </p:pic>
      <p:pic>
        <p:nvPicPr>
          <p:cNvPr id="8" name="Рисунок 7" descr="Red-Apple-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643446"/>
            <a:ext cx="1511989" cy="1785926"/>
          </a:xfrm>
          <a:prstGeom prst="rect">
            <a:avLst/>
          </a:prstGeom>
        </p:spPr>
      </p:pic>
      <p:pic>
        <p:nvPicPr>
          <p:cNvPr id="9" name="Рисунок 8" descr="08-09-36544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5143512"/>
            <a:ext cx="1928793" cy="1446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73543E-7 L -0.40174 0.2726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3811E-6 L 0.37795 -0.32516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6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5722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uxfon.com-218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1"/>
            <a:ext cx="935834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04822" y="642918"/>
            <a:ext cx="4391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714620"/>
            <a:ext cx="43601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Что   с начала, что  потом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Четвёртый  лишний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Что изменилось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209f285941157c7f6db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286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«Что сначала, что потом?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x_59d6d6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349" y="1500174"/>
            <a:ext cx="1473710" cy="1278980"/>
          </a:xfrm>
          <a:prstGeom prst="rect">
            <a:avLst/>
          </a:prstGeom>
        </p:spPr>
      </p:pic>
      <p:pic>
        <p:nvPicPr>
          <p:cNvPr id="7" name="Рисунок 6" descr="1507a-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428736"/>
            <a:ext cx="1333498" cy="1333498"/>
          </a:xfrm>
          <a:prstGeom prst="rect">
            <a:avLst/>
          </a:prstGeom>
        </p:spPr>
      </p:pic>
      <p:pic>
        <p:nvPicPr>
          <p:cNvPr id="8" name="Рисунок 7" descr="16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500174"/>
            <a:ext cx="1240292" cy="1231023"/>
          </a:xfrm>
          <a:prstGeom prst="rect">
            <a:avLst/>
          </a:prstGeom>
        </p:spPr>
      </p:pic>
      <p:pic>
        <p:nvPicPr>
          <p:cNvPr id="9" name="Рисунок 8" descr="block2-img-7-popu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1571612"/>
            <a:ext cx="1312868" cy="11922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3357562"/>
            <a:ext cx="14287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357562"/>
            <a:ext cx="14287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357562"/>
            <a:ext cx="14287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3357562"/>
            <a:ext cx="14287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0.13136 L -0.27118 0.519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0266 L -0.49461 0.4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0.09713 L -0.01997 0.50624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148 L 0.7283 0.491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Экология\semechki-pri-gastrite-mozhno-li-upotrebly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2666987" cy="2000240"/>
          </a:xfrm>
          <a:prstGeom prst="rect">
            <a:avLst/>
          </a:prstGeom>
          <a:noFill/>
        </p:spPr>
      </p:pic>
      <p:pic>
        <p:nvPicPr>
          <p:cNvPr id="5" name="Содержимое 3" descr="580209f285941157c7f6db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7" name="Рисунок 6" descr="semechki-pri-gastrite-mozhno-li-upotrebly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642918"/>
            <a:ext cx="1643074" cy="1577589"/>
          </a:xfrm>
          <a:prstGeom prst="rect">
            <a:avLst/>
          </a:prstGeom>
        </p:spPr>
      </p:pic>
      <p:pic>
        <p:nvPicPr>
          <p:cNvPr id="8" name="Рисунок 7" descr="black-and-white-sunflower-photography-yellow-sunflower-14012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642918"/>
            <a:ext cx="1700638" cy="1606707"/>
          </a:xfrm>
          <a:prstGeom prst="rect">
            <a:avLst/>
          </a:prstGeom>
        </p:spPr>
      </p:pic>
      <p:pic>
        <p:nvPicPr>
          <p:cNvPr id="9" name="Рисунок 8" descr="elitefon.ru-263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2732" y="785794"/>
            <a:ext cx="1700904" cy="1428740"/>
          </a:xfrm>
          <a:prstGeom prst="rect">
            <a:avLst/>
          </a:prstGeom>
        </p:spPr>
      </p:pic>
      <p:pic>
        <p:nvPicPr>
          <p:cNvPr id="10" name="Рисунок 9" descr="werte_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0324" y="785793"/>
            <a:ext cx="1663576" cy="1562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571501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1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5842337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2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5842337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3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5842337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4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0.03909 L -0.24132 0.45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5893E-6 L -0.4651 0.438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018 L 0.04722 0.427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55134E-6 L 0.70677 0.425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209f285941157c7f6db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12987" cy="6858000"/>
          </a:xfrm>
          <a:prstGeom prst="rect">
            <a:avLst/>
          </a:prstGeom>
        </p:spPr>
      </p:pic>
      <p:pic>
        <p:nvPicPr>
          <p:cNvPr id="5" name="Рисунок 4" descr="0006-015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714884"/>
            <a:ext cx="2286016" cy="1631864"/>
          </a:xfrm>
          <a:prstGeom prst="rect">
            <a:avLst/>
          </a:prstGeom>
        </p:spPr>
      </p:pic>
      <p:pic>
        <p:nvPicPr>
          <p:cNvPr id="6" name="Рисунок 5" descr="1920x1080-px-dandelion-flowers-macro-nature-plants-white-flowers-670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786322"/>
            <a:ext cx="2181852" cy="1571636"/>
          </a:xfrm>
          <a:prstGeom prst="rect">
            <a:avLst/>
          </a:prstGeom>
        </p:spPr>
      </p:pic>
      <p:pic>
        <p:nvPicPr>
          <p:cNvPr id="7" name="Рисунок 6" descr="a7d57103375faf4063f9a51d271c37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714884"/>
            <a:ext cx="2071702" cy="1571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2643182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1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2643182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2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2714620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3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506E-6 L -0.63924 -0.5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-0.00185 L 0.35174 -0.515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2914 L 0.36007 -0.511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209f285941157c7f6db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8474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Четвёртый   лишний.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0014-015-Kurit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1682664" cy="2094904"/>
          </a:xfrm>
          <a:prstGeom prst="rect">
            <a:avLst/>
          </a:prstGeom>
        </p:spPr>
      </p:pic>
      <p:pic>
        <p:nvPicPr>
          <p:cNvPr id="7" name="Рисунок 6" descr="5823643c12f9d1584a3f8aa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285992"/>
            <a:ext cx="2024069" cy="2024069"/>
          </a:xfrm>
          <a:prstGeom prst="rect">
            <a:avLst/>
          </a:prstGeom>
        </p:spPr>
      </p:pic>
      <p:pic>
        <p:nvPicPr>
          <p:cNvPr id="8" name="Рисунок 7" descr="hello_html_111c6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357430"/>
            <a:ext cx="2143140" cy="1834720"/>
          </a:xfrm>
          <a:prstGeom prst="rect">
            <a:avLst/>
          </a:prstGeom>
        </p:spPr>
      </p:pic>
      <p:pic>
        <p:nvPicPr>
          <p:cNvPr id="9" name="Рисунок 8" descr="sparrow_PNG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357430"/>
            <a:ext cx="2291536" cy="1651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67 0.5414 L -0.19306 0.877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209f285941157c7f6db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8-09-3654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2214578" cy="2285992"/>
          </a:xfrm>
          <a:prstGeom prst="rect">
            <a:avLst/>
          </a:prstGeom>
        </p:spPr>
      </p:pic>
      <p:pic>
        <p:nvPicPr>
          <p:cNvPr id="6" name="Рисунок 5" descr="8314fab9651ab93f9f24728a9a0b7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00240"/>
            <a:ext cx="2080063" cy="2360132"/>
          </a:xfrm>
          <a:prstGeom prst="rect">
            <a:avLst/>
          </a:prstGeom>
        </p:spPr>
      </p:pic>
      <p:pic>
        <p:nvPicPr>
          <p:cNvPr id="7" name="Рисунок 6" descr="99701016_1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024036"/>
            <a:ext cx="2071702" cy="2333658"/>
          </a:xfrm>
          <a:prstGeom prst="rect">
            <a:avLst/>
          </a:prstGeom>
        </p:spPr>
      </p:pic>
      <p:pic>
        <p:nvPicPr>
          <p:cNvPr id="8" name="Рисунок 7" descr="Red-Apple-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2071678"/>
            <a:ext cx="1874872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85 0.49954 L -0.22448 0.8667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209f285941157c7f6db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28225-al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143116"/>
            <a:ext cx="2321705" cy="1857364"/>
          </a:xfrm>
          <a:prstGeom prst="rect">
            <a:avLst/>
          </a:prstGeom>
        </p:spPr>
      </p:pic>
      <p:pic>
        <p:nvPicPr>
          <p:cNvPr id="6" name="Рисунок 5" descr="258994-Sep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2400285" cy="1500178"/>
          </a:xfrm>
          <a:prstGeom prst="rect">
            <a:avLst/>
          </a:prstGeom>
        </p:spPr>
      </p:pic>
      <p:pic>
        <p:nvPicPr>
          <p:cNvPr id="7" name="Рисунок 6" descr="350973-adm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57562"/>
            <a:ext cx="2401567" cy="1500198"/>
          </a:xfrm>
          <a:prstGeom prst="rect">
            <a:avLst/>
          </a:prstGeom>
        </p:spPr>
      </p:pic>
      <p:pic>
        <p:nvPicPr>
          <p:cNvPr id="8" name="Рисунок 7" descr="479049_belka_gryzet_zveryok_1680x1050_(www.GdeFon.ru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5000636"/>
            <a:ext cx="2628886" cy="16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2.48844E-6 L -0.56701 0.1783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209f285941157c7f6db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0"/>
            <a:ext cx="9153905" cy="6858000"/>
          </a:xfrm>
        </p:spPr>
      </p:pic>
      <p:pic>
        <p:nvPicPr>
          <p:cNvPr id="5" name="Рисунок 4" descr="Kozlenok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2095514" cy="1571636"/>
          </a:xfrm>
          <a:prstGeom prst="rect">
            <a:avLst/>
          </a:prstGeom>
        </p:spPr>
      </p:pic>
      <p:pic>
        <p:nvPicPr>
          <p:cNvPr id="6" name="Рисунок 5" descr="359313-sep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000240"/>
            <a:ext cx="2628918" cy="1643074"/>
          </a:xfrm>
          <a:prstGeom prst="rect">
            <a:avLst/>
          </a:prstGeom>
        </p:spPr>
      </p:pic>
      <p:pic>
        <p:nvPicPr>
          <p:cNvPr id="7" name="Рисунок 6" descr="e0e9aab71755b7d366de0e7cd7eccf2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643050"/>
            <a:ext cx="1571636" cy="1964545"/>
          </a:xfrm>
          <a:prstGeom prst="rect">
            <a:avLst/>
          </a:prstGeom>
        </p:spPr>
      </p:pic>
      <p:pic>
        <p:nvPicPr>
          <p:cNvPr id="8" name="Рисунок 7" descr="tiger-lying-big-cat-predator-nature-6683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786322"/>
            <a:ext cx="2098352" cy="13937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28604"/>
            <a:ext cx="8786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изменилось?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479049_belka_gryzet_zveryok_1680x1050_(www.GdeFon.ru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741672"/>
            <a:ext cx="2357454" cy="147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5532E-6 L -0.59063 -0.4405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6327E-6 L 0.57483 0.4616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49</Words>
  <Application>Microsoft Office PowerPoint</Application>
  <PresentationFormat>Экран (4:3)</PresentationFormat>
  <Paragraphs>20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Альбионовна</dc:creator>
  <cp:lastModifiedBy>Альбионовна</cp:lastModifiedBy>
  <cp:revision>15</cp:revision>
  <dcterms:created xsi:type="dcterms:W3CDTF">2018-03-13T17:36:28Z</dcterms:created>
  <dcterms:modified xsi:type="dcterms:W3CDTF">2018-03-16T07:08:36Z</dcterms:modified>
</cp:coreProperties>
</file>